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606">
          <p15:clr>
            <a:srgbClr val="747775"/>
          </p15:clr>
        </p15:guide>
        <p15:guide id="2" pos="10205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" d="100"/>
          <a:sy n="10" d="100"/>
        </p:scale>
        <p:origin x="2436" y="174"/>
      </p:cViewPr>
      <p:guideLst>
        <p:guide orient="horz" pos="13606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3434" y="685800"/>
            <a:ext cx="2571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104478" y="6253648"/>
            <a:ext cx="30191100" cy="17239500"/>
          </a:xfrm>
          <a:prstGeom prst="rect">
            <a:avLst/>
          </a:prstGeom>
        </p:spPr>
        <p:txBody>
          <a:bodyPr spcFirstLastPara="1" wrap="square" lIns="479925" tIns="479925" rIns="479925" bIns="4799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7297"/>
              <a:buNone/>
              <a:defRPr sz="27296"/>
            </a:lvl1pPr>
            <a:lvl2pPr lvl="1" algn="ctr">
              <a:spcBef>
                <a:spcPts val="0"/>
              </a:spcBef>
              <a:spcAft>
                <a:spcPts val="0"/>
              </a:spcAft>
              <a:buSzPts val="27297"/>
              <a:buNone/>
              <a:defRPr sz="27296"/>
            </a:lvl2pPr>
            <a:lvl3pPr lvl="2" algn="ctr">
              <a:spcBef>
                <a:spcPts val="0"/>
              </a:spcBef>
              <a:spcAft>
                <a:spcPts val="0"/>
              </a:spcAft>
              <a:buSzPts val="27297"/>
              <a:buNone/>
              <a:defRPr sz="27296"/>
            </a:lvl3pPr>
            <a:lvl4pPr lvl="3" algn="ctr">
              <a:spcBef>
                <a:spcPts val="0"/>
              </a:spcBef>
              <a:spcAft>
                <a:spcPts val="0"/>
              </a:spcAft>
              <a:buSzPts val="27297"/>
              <a:buNone/>
              <a:defRPr sz="27296"/>
            </a:lvl4pPr>
            <a:lvl5pPr lvl="4" algn="ctr">
              <a:spcBef>
                <a:spcPts val="0"/>
              </a:spcBef>
              <a:spcAft>
                <a:spcPts val="0"/>
              </a:spcAft>
              <a:buSzPts val="27297"/>
              <a:buNone/>
              <a:defRPr sz="27296"/>
            </a:lvl5pPr>
            <a:lvl6pPr lvl="5" algn="ctr">
              <a:spcBef>
                <a:spcPts val="0"/>
              </a:spcBef>
              <a:spcAft>
                <a:spcPts val="0"/>
              </a:spcAft>
              <a:buSzPts val="27297"/>
              <a:buNone/>
              <a:defRPr sz="27296"/>
            </a:lvl6pPr>
            <a:lvl7pPr lvl="6" algn="ctr">
              <a:spcBef>
                <a:spcPts val="0"/>
              </a:spcBef>
              <a:spcAft>
                <a:spcPts val="0"/>
              </a:spcAft>
              <a:buSzPts val="27297"/>
              <a:buNone/>
              <a:defRPr sz="27296"/>
            </a:lvl7pPr>
            <a:lvl8pPr lvl="7" algn="ctr">
              <a:spcBef>
                <a:spcPts val="0"/>
              </a:spcBef>
              <a:spcAft>
                <a:spcPts val="0"/>
              </a:spcAft>
              <a:buSzPts val="27297"/>
              <a:buNone/>
              <a:defRPr sz="27296"/>
            </a:lvl8pPr>
            <a:lvl9pPr lvl="8" algn="ctr">
              <a:spcBef>
                <a:spcPts val="0"/>
              </a:spcBef>
              <a:spcAft>
                <a:spcPts val="0"/>
              </a:spcAft>
              <a:buSzPts val="27297"/>
              <a:buNone/>
              <a:defRPr sz="27296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104449" y="23803675"/>
            <a:ext cx="30191100" cy="6657300"/>
          </a:xfrm>
          <a:prstGeom prst="rect">
            <a:avLst/>
          </a:prstGeom>
        </p:spPr>
        <p:txBody>
          <a:bodyPr spcFirstLastPara="1" wrap="square" lIns="479925" tIns="479925" rIns="479925" bIns="4799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</p:spPr>
        <p:txBody>
          <a:bodyPr spcFirstLastPara="1" wrap="square" lIns="479925" tIns="479925" rIns="479925" bIns="479925" anchor="ctr" anchorCtr="0">
            <a:normAutofit/>
          </a:bodyPr>
          <a:lstStyle>
            <a:lvl1pPr lvl="0">
              <a:buNone/>
              <a:defRPr sz="5249"/>
            </a:lvl1pPr>
            <a:lvl2pPr lvl="1">
              <a:buNone/>
              <a:defRPr sz="5249"/>
            </a:lvl2pPr>
            <a:lvl3pPr lvl="2">
              <a:buNone/>
              <a:defRPr sz="5249"/>
            </a:lvl3pPr>
            <a:lvl4pPr lvl="3">
              <a:buNone/>
              <a:defRPr sz="5249"/>
            </a:lvl4pPr>
            <a:lvl5pPr lvl="4">
              <a:buNone/>
              <a:defRPr sz="5249"/>
            </a:lvl5pPr>
            <a:lvl6pPr lvl="5">
              <a:buNone/>
              <a:defRPr sz="5249"/>
            </a:lvl6pPr>
            <a:lvl7pPr lvl="6">
              <a:buNone/>
              <a:defRPr sz="5249"/>
            </a:lvl7pPr>
            <a:lvl8pPr lvl="7">
              <a:buNone/>
              <a:defRPr sz="5249"/>
            </a:lvl8pPr>
            <a:lvl9pPr lvl="8">
              <a:buNone/>
              <a:defRPr sz="5249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1104449" y="9290289"/>
            <a:ext cx="30191100" cy="16491300"/>
          </a:xfrm>
          <a:prstGeom prst="rect">
            <a:avLst/>
          </a:prstGeom>
        </p:spPr>
        <p:txBody>
          <a:bodyPr spcFirstLastPara="1" wrap="square" lIns="479925" tIns="479925" rIns="479925" bIns="4799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2992"/>
              <a:buNone/>
              <a:defRPr sz="62992"/>
            </a:lvl1pPr>
            <a:lvl2pPr lvl="1" algn="ctr">
              <a:spcBef>
                <a:spcPts val="0"/>
              </a:spcBef>
              <a:spcAft>
                <a:spcPts val="0"/>
              </a:spcAft>
              <a:buSzPts val="62992"/>
              <a:buNone/>
              <a:defRPr sz="62992"/>
            </a:lvl2pPr>
            <a:lvl3pPr lvl="2" algn="ctr">
              <a:spcBef>
                <a:spcPts val="0"/>
              </a:spcBef>
              <a:spcAft>
                <a:spcPts val="0"/>
              </a:spcAft>
              <a:buSzPts val="62992"/>
              <a:buNone/>
              <a:defRPr sz="62992"/>
            </a:lvl3pPr>
            <a:lvl4pPr lvl="3" algn="ctr">
              <a:spcBef>
                <a:spcPts val="0"/>
              </a:spcBef>
              <a:spcAft>
                <a:spcPts val="0"/>
              </a:spcAft>
              <a:buSzPts val="62992"/>
              <a:buNone/>
              <a:defRPr sz="62992"/>
            </a:lvl4pPr>
            <a:lvl5pPr lvl="4" algn="ctr">
              <a:spcBef>
                <a:spcPts val="0"/>
              </a:spcBef>
              <a:spcAft>
                <a:spcPts val="0"/>
              </a:spcAft>
              <a:buSzPts val="62992"/>
              <a:buNone/>
              <a:defRPr sz="62992"/>
            </a:lvl5pPr>
            <a:lvl6pPr lvl="5" algn="ctr">
              <a:spcBef>
                <a:spcPts val="0"/>
              </a:spcBef>
              <a:spcAft>
                <a:spcPts val="0"/>
              </a:spcAft>
              <a:buSzPts val="62992"/>
              <a:buNone/>
              <a:defRPr sz="62992"/>
            </a:lvl6pPr>
            <a:lvl7pPr lvl="6" algn="ctr">
              <a:spcBef>
                <a:spcPts val="0"/>
              </a:spcBef>
              <a:spcAft>
                <a:spcPts val="0"/>
              </a:spcAft>
              <a:buSzPts val="62992"/>
              <a:buNone/>
              <a:defRPr sz="62992"/>
            </a:lvl7pPr>
            <a:lvl8pPr lvl="7" algn="ctr">
              <a:spcBef>
                <a:spcPts val="0"/>
              </a:spcBef>
              <a:spcAft>
                <a:spcPts val="0"/>
              </a:spcAft>
              <a:buSzPts val="62992"/>
              <a:buNone/>
              <a:defRPr sz="62992"/>
            </a:lvl8pPr>
            <a:lvl9pPr lvl="8" algn="ctr">
              <a:spcBef>
                <a:spcPts val="0"/>
              </a:spcBef>
              <a:spcAft>
                <a:spcPts val="0"/>
              </a:spcAft>
              <a:buSzPts val="62992"/>
              <a:buNone/>
              <a:defRPr sz="62992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1104449" y="26475381"/>
            <a:ext cx="30191100" cy="10925100"/>
          </a:xfrm>
          <a:prstGeom prst="rect">
            <a:avLst/>
          </a:prstGeom>
        </p:spPr>
        <p:txBody>
          <a:bodyPr spcFirstLastPara="1" wrap="square" lIns="479925" tIns="479925" rIns="479925" bIns="479925" anchor="t" anchorCtr="0">
            <a:normAutofit/>
          </a:bodyPr>
          <a:lstStyle>
            <a:lvl1pPr marL="457200" lvl="0" indent="-828600" algn="ctr">
              <a:spcBef>
                <a:spcPts val="0"/>
              </a:spcBef>
              <a:spcAft>
                <a:spcPts val="0"/>
              </a:spcAft>
              <a:buSzPts val="9449"/>
              <a:buChar char="●"/>
              <a:defRPr sz="9448"/>
            </a:lvl1pPr>
            <a:lvl2pPr marL="914400" lvl="1" indent="-695266" algn="ctr">
              <a:spcBef>
                <a:spcPts val="0"/>
              </a:spcBef>
              <a:spcAft>
                <a:spcPts val="0"/>
              </a:spcAft>
              <a:buSzPts val="7349"/>
              <a:buChar char="○"/>
              <a:defRPr sz="7349"/>
            </a:lvl2pPr>
            <a:lvl3pPr marL="1371600" lvl="2" indent="-695266" algn="ctr">
              <a:spcBef>
                <a:spcPts val="0"/>
              </a:spcBef>
              <a:spcAft>
                <a:spcPts val="0"/>
              </a:spcAft>
              <a:buSzPts val="7349"/>
              <a:buChar char="■"/>
              <a:defRPr sz="7349"/>
            </a:lvl3pPr>
            <a:lvl4pPr marL="1828800" lvl="3" indent="-695266" algn="ctr">
              <a:spcBef>
                <a:spcPts val="0"/>
              </a:spcBef>
              <a:spcAft>
                <a:spcPts val="0"/>
              </a:spcAft>
              <a:buSzPts val="7349"/>
              <a:buChar char="●"/>
              <a:defRPr sz="7349"/>
            </a:lvl4pPr>
            <a:lvl5pPr marL="2286000" lvl="4" indent="-695266" algn="ctr">
              <a:spcBef>
                <a:spcPts val="0"/>
              </a:spcBef>
              <a:spcAft>
                <a:spcPts val="0"/>
              </a:spcAft>
              <a:buSzPts val="7349"/>
              <a:buChar char="○"/>
              <a:defRPr sz="7349"/>
            </a:lvl5pPr>
            <a:lvl6pPr marL="2743200" lvl="5" indent="-695266" algn="ctr">
              <a:spcBef>
                <a:spcPts val="0"/>
              </a:spcBef>
              <a:spcAft>
                <a:spcPts val="0"/>
              </a:spcAft>
              <a:buSzPts val="7349"/>
              <a:buChar char="■"/>
              <a:defRPr sz="7349"/>
            </a:lvl6pPr>
            <a:lvl7pPr marL="3200400" lvl="6" indent="-695266" algn="ctr">
              <a:spcBef>
                <a:spcPts val="0"/>
              </a:spcBef>
              <a:spcAft>
                <a:spcPts val="0"/>
              </a:spcAft>
              <a:buSzPts val="7349"/>
              <a:buChar char="●"/>
              <a:defRPr sz="7349"/>
            </a:lvl7pPr>
            <a:lvl8pPr marL="3657600" lvl="7" indent="-695266" algn="ctr">
              <a:spcBef>
                <a:spcPts val="0"/>
              </a:spcBef>
              <a:spcAft>
                <a:spcPts val="0"/>
              </a:spcAft>
              <a:buSzPts val="7349"/>
              <a:buChar char="○"/>
              <a:defRPr sz="7349"/>
            </a:lvl8pPr>
            <a:lvl9pPr marL="4114800" lvl="8" indent="-695266" algn="ctr">
              <a:spcBef>
                <a:spcPts val="0"/>
              </a:spcBef>
              <a:spcAft>
                <a:spcPts val="0"/>
              </a:spcAft>
              <a:buSzPts val="7349"/>
              <a:buChar char="■"/>
              <a:defRPr sz="7349"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</p:spPr>
        <p:txBody>
          <a:bodyPr spcFirstLastPara="1" wrap="square" lIns="479925" tIns="479925" rIns="479925" bIns="479925" anchor="ctr" anchorCtr="0">
            <a:normAutofit/>
          </a:bodyPr>
          <a:lstStyle>
            <a:lvl1pPr lvl="0">
              <a:buNone/>
              <a:defRPr sz="5249"/>
            </a:lvl1pPr>
            <a:lvl2pPr lvl="1">
              <a:buNone/>
              <a:defRPr sz="5249"/>
            </a:lvl2pPr>
            <a:lvl3pPr lvl="2">
              <a:buNone/>
              <a:defRPr sz="5249"/>
            </a:lvl3pPr>
            <a:lvl4pPr lvl="3">
              <a:buNone/>
              <a:defRPr sz="5249"/>
            </a:lvl4pPr>
            <a:lvl5pPr lvl="4">
              <a:buNone/>
              <a:defRPr sz="5249"/>
            </a:lvl5pPr>
            <a:lvl6pPr lvl="5">
              <a:buNone/>
              <a:defRPr sz="5249"/>
            </a:lvl6pPr>
            <a:lvl7pPr lvl="6">
              <a:buNone/>
              <a:defRPr sz="5249"/>
            </a:lvl7pPr>
            <a:lvl8pPr lvl="7">
              <a:buNone/>
              <a:defRPr sz="5249"/>
            </a:lvl8pPr>
            <a:lvl9pPr lvl="8">
              <a:buNone/>
              <a:defRPr sz="5249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</p:spPr>
        <p:txBody>
          <a:bodyPr spcFirstLastPara="1" wrap="square" lIns="479925" tIns="479925" rIns="479925" bIns="479925" anchor="ctr" anchorCtr="0">
            <a:normAutofit/>
          </a:bodyPr>
          <a:lstStyle>
            <a:lvl1pPr lvl="0">
              <a:buNone/>
              <a:defRPr sz="5249"/>
            </a:lvl1pPr>
            <a:lvl2pPr lvl="1">
              <a:buNone/>
              <a:defRPr sz="5249"/>
            </a:lvl2pPr>
            <a:lvl3pPr lvl="2">
              <a:buNone/>
              <a:defRPr sz="5249"/>
            </a:lvl3pPr>
            <a:lvl4pPr lvl="3">
              <a:buNone/>
              <a:defRPr sz="5249"/>
            </a:lvl4pPr>
            <a:lvl5pPr lvl="4">
              <a:buNone/>
              <a:defRPr sz="5249"/>
            </a:lvl5pPr>
            <a:lvl6pPr lvl="5">
              <a:buNone/>
              <a:defRPr sz="5249"/>
            </a:lvl6pPr>
            <a:lvl7pPr lvl="6">
              <a:buNone/>
              <a:defRPr sz="5249"/>
            </a:lvl7pPr>
            <a:lvl8pPr lvl="7">
              <a:buNone/>
              <a:defRPr sz="5249"/>
            </a:lvl8pPr>
            <a:lvl9pPr lvl="8">
              <a:buNone/>
              <a:defRPr sz="5249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104449" y="18064882"/>
            <a:ext cx="30191100" cy="7070400"/>
          </a:xfrm>
          <a:prstGeom prst="rect">
            <a:avLst/>
          </a:prstGeom>
        </p:spPr>
        <p:txBody>
          <a:bodyPr spcFirstLastPara="1" wrap="square" lIns="479925" tIns="479925" rIns="479925" bIns="4799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898"/>
              <a:buNone/>
              <a:defRPr sz="18897"/>
            </a:lvl1pPr>
            <a:lvl2pPr lvl="1" algn="ctr">
              <a:spcBef>
                <a:spcPts val="0"/>
              </a:spcBef>
              <a:spcAft>
                <a:spcPts val="0"/>
              </a:spcAft>
              <a:buSzPts val="18898"/>
              <a:buNone/>
              <a:defRPr sz="18897"/>
            </a:lvl2pPr>
            <a:lvl3pPr lvl="2" algn="ctr">
              <a:spcBef>
                <a:spcPts val="0"/>
              </a:spcBef>
              <a:spcAft>
                <a:spcPts val="0"/>
              </a:spcAft>
              <a:buSzPts val="18898"/>
              <a:buNone/>
              <a:defRPr sz="18897"/>
            </a:lvl3pPr>
            <a:lvl4pPr lvl="3" algn="ctr">
              <a:spcBef>
                <a:spcPts val="0"/>
              </a:spcBef>
              <a:spcAft>
                <a:spcPts val="0"/>
              </a:spcAft>
              <a:buSzPts val="18898"/>
              <a:buNone/>
              <a:defRPr sz="18897"/>
            </a:lvl4pPr>
            <a:lvl5pPr lvl="4" algn="ctr">
              <a:spcBef>
                <a:spcPts val="0"/>
              </a:spcBef>
              <a:spcAft>
                <a:spcPts val="0"/>
              </a:spcAft>
              <a:buSzPts val="18898"/>
              <a:buNone/>
              <a:defRPr sz="18897"/>
            </a:lvl5pPr>
            <a:lvl6pPr lvl="5" algn="ctr">
              <a:spcBef>
                <a:spcPts val="0"/>
              </a:spcBef>
              <a:spcAft>
                <a:spcPts val="0"/>
              </a:spcAft>
              <a:buSzPts val="18898"/>
              <a:buNone/>
              <a:defRPr sz="18897"/>
            </a:lvl6pPr>
            <a:lvl7pPr lvl="6" algn="ctr">
              <a:spcBef>
                <a:spcPts val="0"/>
              </a:spcBef>
              <a:spcAft>
                <a:spcPts val="0"/>
              </a:spcAft>
              <a:buSzPts val="18898"/>
              <a:buNone/>
              <a:defRPr sz="18897"/>
            </a:lvl7pPr>
            <a:lvl8pPr lvl="7" algn="ctr">
              <a:spcBef>
                <a:spcPts val="0"/>
              </a:spcBef>
              <a:spcAft>
                <a:spcPts val="0"/>
              </a:spcAft>
              <a:buSzPts val="18898"/>
              <a:buNone/>
              <a:defRPr sz="18897"/>
            </a:lvl8pPr>
            <a:lvl9pPr lvl="8" algn="ctr">
              <a:spcBef>
                <a:spcPts val="0"/>
              </a:spcBef>
              <a:spcAft>
                <a:spcPts val="0"/>
              </a:spcAft>
              <a:buSzPts val="18898"/>
              <a:buNone/>
              <a:defRPr sz="18897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</p:spPr>
        <p:txBody>
          <a:bodyPr spcFirstLastPara="1" wrap="square" lIns="479925" tIns="479925" rIns="479925" bIns="479925" anchor="ctr" anchorCtr="0">
            <a:normAutofit/>
          </a:bodyPr>
          <a:lstStyle>
            <a:lvl1pPr lvl="0">
              <a:buNone/>
              <a:defRPr sz="5249"/>
            </a:lvl1pPr>
            <a:lvl2pPr lvl="1">
              <a:buNone/>
              <a:defRPr sz="5249"/>
            </a:lvl2pPr>
            <a:lvl3pPr lvl="2">
              <a:buNone/>
              <a:defRPr sz="5249"/>
            </a:lvl3pPr>
            <a:lvl4pPr lvl="3">
              <a:buNone/>
              <a:defRPr sz="5249"/>
            </a:lvl4pPr>
            <a:lvl5pPr lvl="4">
              <a:buNone/>
              <a:defRPr sz="5249"/>
            </a:lvl5pPr>
            <a:lvl6pPr lvl="5">
              <a:buNone/>
              <a:defRPr sz="5249"/>
            </a:lvl6pPr>
            <a:lvl7pPr lvl="6">
              <a:buNone/>
              <a:defRPr sz="5249"/>
            </a:lvl7pPr>
            <a:lvl8pPr lvl="7">
              <a:buNone/>
              <a:defRPr sz="5249"/>
            </a:lvl8pPr>
            <a:lvl9pPr lvl="8">
              <a:buNone/>
              <a:defRPr sz="5249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1104449" y="3737743"/>
            <a:ext cx="30191100" cy="4809900"/>
          </a:xfrm>
          <a:prstGeom prst="rect">
            <a:avLst/>
          </a:prstGeom>
        </p:spPr>
        <p:txBody>
          <a:bodyPr spcFirstLastPara="1" wrap="square" lIns="479925" tIns="479925" rIns="479925" bIns="4799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1pPr>
            <a:lvl2pPr lvl="1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2pPr>
            <a:lvl3pPr lvl="2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3pPr>
            <a:lvl4pPr lvl="3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4pPr>
            <a:lvl5pPr lvl="4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5pPr>
            <a:lvl6pPr lvl="5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6pPr>
            <a:lvl7pPr lvl="6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7pPr>
            <a:lvl8pPr lvl="7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8pPr>
            <a:lvl9pPr lvl="8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1104449" y="9679580"/>
            <a:ext cx="30191100" cy="28694100"/>
          </a:xfrm>
          <a:prstGeom prst="rect">
            <a:avLst/>
          </a:prstGeom>
        </p:spPr>
        <p:txBody>
          <a:bodyPr spcFirstLastPara="1" wrap="square" lIns="479925" tIns="479925" rIns="479925" bIns="479925" anchor="t" anchorCtr="0">
            <a:normAutofit/>
          </a:bodyPr>
          <a:lstStyle>
            <a:lvl1pPr marL="457200" lvl="0" indent="-828600">
              <a:spcBef>
                <a:spcPts val="0"/>
              </a:spcBef>
              <a:spcAft>
                <a:spcPts val="0"/>
              </a:spcAft>
              <a:buSzPts val="9449"/>
              <a:buChar char="●"/>
              <a:defRPr sz="9448"/>
            </a:lvl1pPr>
            <a:lvl2pPr marL="914400" lvl="1" indent="-695266">
              <a:spcBef>
                <a:spcPts val="0"/>
              </a:spcBef>
              <a:spcAft>
                <a:spcPts val="0"/>
              </a:spcAft>
              <a:buSzPts val="7349"/>
              <a:buChar char="○"/>
              <a:defRPr sz="7349"/>
            </a:lvl2pPr>
            <a:lvl3pPr marL="1371600" lvl="2" indent="-695266">
              <a:spcBef>
                <a:spcPts val="0"/>
              </a:spcBef>
              <a:spcAft>
                <a:spcPts val="0"/>
              </a:spcAft>
              <a:buSzPts val="7349"/>
              <a:buChar char="■"/>
              <a:defRPr sz="7349"/>
            </a:lvl3pPr>
            <a:lvl4pPr marL="1828800" lvl="3" indent="-695266">
              <a:spcBef>
                <a:spcPts val="0"/>
              </a:spcBef>
              <a:spcAft>
                <a:spcPts val="0"/>
              </a:spcAft>
              <a:buSzPts val="7349"/>
              <a:buChar char="●"/>
              <a:defRPr sz="7349"/>
            </a:lvl4pPr>
            <a:lvl5pPr marL="2286000" lvl="4" indent="-695266">
              <a:spcBef>
                <a:spcPts val="0"/>
              </a:spcBef>
              <a:spcAft>
                <a:spcPts val="0"/>
              </a:spcAft>
              <a:buSzPts val="7349"/>
              <a:buChar char="○"/>
              <a:defRPr sz="7349"/>
            </a:lvl5pPr>
            <a:lvl6pPr marL="2743200" lvl="5" indent="-695266">
              <a:spcBef>
                <a:spcPts val="0"/>
              </a:spcBef>
              <a:spcAft>
                <a:spcPts val="0"/>
              </a:spcAft>
              <a:buSzPts val="7349"/>
              <a:buChar char="■"/>
              <a:defRPr sz="7349"/>
            </a:lvl6pPr>
            <a:lvl7pPr marL="3200400" lvl="6" indent="-695266">
              <a:spcBef>
                <a:spcPts val="0"/>
              </a:spcBef>
              <a:spcAft>
                <a:spcPts val="0"/>
              </a:spcAft>
              <a:buSzPts val="7349"/>
              <a:buChar char="●"/>
              <a:defRPr sz="7349"/>
            </a:lvl7pPr>
            <a:lvl8pPr marL="3657600" lvl="7" indent="-695266">
              <a:spcBef>
                <a:spcPts val="0"/>
              </a:spcBef>
              <a:spcAft>
                <a:spcPts val="0"/>
              </a:spcAft>
              <a:buSzPts val="7349"/>
              <a:buChar char="○"/>
              <a:defRPr sz="7349"/>
            </a:lvl8pPr>
            <a:lvl9pPr marL="4114800" lvl="8" indent="-695266">
              <a:spcBef>
                <a:spcPts val="0"/>
              </a:spcBef>
              <a:spcAft>
                <a:spcPts val="0"/>
              </a:spcAft>
              <a:buSzPts val="7349"/>
              <a:buChar char="■"/>
              <a:defRPr sz="7349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</p:spPr>
        <p:txBody>
          <a:bodyPr spcFirstLastPara="1" wrap="square" lIns="479925" tIns="479925" rIns="479925" bIns="479925" anchor="ctr" anchorCtr="0">
            <a:normAutofit/>
          </a:bodyPr>
          <a:lstStyle>
            <a:lvl1pPr lvl="0">
              <a:buNone/>
              <a:defRPr sz="5249"/>
            </a:lvl1pPr>
            <a:lvl2pPr lvl="1">
              <a:buNone/>
              <a:defRPr sz="5249"/>
            </a:lvl2pPr>
            <a:lvl3pPr lvl="2">
              <a:buNone/>
              <a:defRPr sz="5249"/>
            </a:lvl3pPr>
            <a:lvl4pPr lvl="3">
              <a:buNone/>
              <a:defRPr sz="5249"/>
            </a:lvl4pPr>
            <a:lvl5pPr lvl="4">
              <a:buNone/>
              <a:defRPr sz="5249"/>
            </a:lvl5pPr>
            <a:lvl6pPr lvl="5">
              <a:buNone/>
              <a:defRPr sz="5249"/>
            </a:lvl6pPr>
            <a:lvl7pPr lvl="6">
              <a:buNone/>
              <a:defRPr sz="5249"/>
            </a:lvl7pPr>
            <a:lvl8pPr lvl="7">
              <a:buNone/>
              <a:defRPr sz="5249"/>
            </a:lvl8pPr>
            <a:lvl9pPr lvl="8">
              <a:buNone/>
              <a:defRPr sz="5249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1104449" y="3737743"/>
            <a:ext cx="30191100" cy="4809900"/>
          </a:xfrm>
          <a:prstGeom prst="rect">
            <a:avLst/>
          </a:prstGeom>
        </p:spPr>
        <p:txBody>
          <a:bodyPr spcFirstLastPara="1" wrap="square" lIns="479925" tIns="479925" rIns="479925" bIns="4799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1pPr>
            <a:lvl2pPr lvl="1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2pPr>
            <a:lvl3pPr lvl="2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3pPr>
            <a:lvl4pPr lvl="3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4pPr>
            <a:lvl5pPr lvl="4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5pPr>
            <a:lvl6pPr lvl="5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6pPr>
            <a:lvl7pPr lvl="6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7pPr>
            <a:lvl8pPr lvl="7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8pPr>
            <a:lvl9pPr lvl="8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1104449" y="9679580"/>
            <a:ext cx="14172900" cy="28694100"/>
          </a:xfrm>
          <a:prstGeom prst="rect">
            <a:avLst/>
          </a:prstGeom>
        </p:spPr>
        <p:txBody>
          <a:bodyPr spcFirstLastPara="1" wrap="square" lIns="479925" tIns="479925" rIns="479925" bIns="479925" anchor="t" anchorCtr="0">
            <a:normAutofit/>
          </a:bodyPr>
          <a:lstStyle>
            <a:lvl1pPr marL="457200" lvl="0" indent="-695266">
              <a:spcBef>
                <a:spcPts val="0"/>
              </a:spcBef>
              <a:spcAft>
                <a:spcPts val="0"/>
              </a:spcAft>
              <a:buSzPts val="7349"/>
              <a:buChar char="●"/>
              <a:defRPr sz="7349"/>
            </a:lvl1pPr>
            <a:lvl2pPr marL="914400" lvl="1" indent="-628599">
              <a:spcBef>
                <a:spcPts val="0"/>
              </a:spcBef>
              <a:spcAft>
                <a:spcPts val="0"/>
              </a:spcAft>
              <a:buSzPts val="6299"/>
              <a:buChar char="○"/>
              <a:defRPr sz="6299"/>
            </a:lvl2pPr>
            <a:lvl3pPr marL="1371600" lvl="2" indent="-628599">
              <a:spcBef>
                <a:spcPts val="0"/>
              </a:spcBef>
              <a:spcAft>
                <a:spcPts val="0"/>
              </a:spcAft>
              <a:buSzPts val="6299"/>
              <a:buChar char="■"/>
              <a:defRPr sz="6299"/>
            </a:lvl3pPr>
            <a:lvl4pPr marL="1828800" lvl="3" indent="-628599">
              <a:spcBef>
                <a:spcPts val="0"/>
              </a:spcBef>
              <a:spcAft>
                <a:spcPts val="0"/>
              </a:spcAft>
              <a:buSzPts val="6299"/>
              <a:buChar char="●"/>
              <a:defRPr sz="6299"/>
            </a:lvl4pPr>
            <a:lvl5pPr marL="2286000" lvl="4" indent="-628599">
              <a:spcBef>
                <a:spcPts val="0"/>
              </a:spcBef>
              <a:spcAft>
                <a:spcPts val="0"/>
              </a:spcAft>
              <a:buSzPts val="6299"/>
              <a:buChar char="○"/>
              <a:defRPr sz="6299"/>
            </a:lvl5pPr>
            <a:lvl6pPr marL="2743200" lvl="5" indent="-628599">
              <a:spcBef>
                <a:spcPts val="0"/>
              </a:spcBef>
              <a:spcAft>
                <a:spcPts val="0"/>
              </a:spcAft>
              <a:buSzPts val="6299"/>
              <a:buChar char="■"/>
              <a:defRPr sz="6299"/>
            </a:lvl6pPr>
            <a:lvl7pPr marL="3200400" lvl="6" indent="-628599">
              <a:spcBef>
                <a:spcPts val="0"/>
              </a:spcBef>
              <a:spcAft>
                <a:spcPts val="0"/>
              </a:spcAft>
              <a:buSzPts val="6299"/>
              <a:buChar char="●"/>
              <a:defRPr sz="6299"/>
            </a:lvl7pPr>
            <a:lvl8pPr marL="3657600" lvl="7" indent="-628599">
              <a:spcBef>
                <a:spcPts val="0"/>
              </a:spcBef>
              <a:spcAft>
                <a:spcPts val="0"/>
              </a:spcAft>
              <a:buSzPts val="6299"/>
              <a:buChar char="○"/>
              <a:defRPr sz="6299"/>
            </a:lvl8pPr>
            <a:lvl9pPr marL="4114800" lvl="8" indent="-628600">
              <a:spcBef>
                <a:spcPts val="0"/>
              </a:spcBef>
              <a:spcAft>
                <a:spcPts val="0"/>
              </a:spcAft>
              <a:buSzPts val="6299"/>
              <a:buChar char="■"/>
              <a:defRPr sz="6299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17122677" y="9679580"/>
            <a:ext cx="14172900" cy="28694100"/>
          </a:xfrm>
          <a:prstGeom prst="rect">
            <a:avLst/>
          </a:prstGeom>
        </p:spPr>
        <p:txBody>
          <a:bodyPr spcFirstLastPara="1" wrap="square" lIns="479925" tIns="479925" rIns="479925" bIns="479925" anchor="t" anchorCtr="0">
            <a:normAutofit/>
          </a:bodyPr>
          <a:lstStyle>
            <a:lvl1pPr marL="457200" lvl="0" indent="-695266">
              <a:spcBef>
                <a:spcPts val="0"/>
              </a:spcBef>
              <a:spcAft>
                <a:spcPts val="0"/>
              </a:spcAft>
              <a:buSzPts val="7349"/>
              <a:buChar char="●"/>
              <a:defRPr sz="7349"/>
            </a:lvl1pPr>
            <a:lvl2pPr marL="914400" lvl="1" indent="-628599">
              <a:spcBef>
                <a:spcPts val="0"/>
              </a:spcBef>
              <a:spcAft>
                <a:spcPts val="0"/>
              </a:spcAft>
              <a:buSzPts val="6299"/>
              <a:buChar char="○"/>
              <a:defRPr sz="6299"/>
            </a:lvl2pPr>
            <a:lvl3pPr marL="1371600" lvl="2" indent="-628599">
              <a:spcBef>
                <a:spcPts val="0"/>
              </a:spcBef>
              <a:spcAft>
                <a:spcPts val="0"/>
              </a:spcAft>
              <a:buSzPts val="6299"/>
              <a:buChar char="■"/>
              <a:defRPr sz="6299"/>
            </a:lvl3pPr>
            <a:lvl4pPr marL="1828800" lvl="3" indent="-628599">
              <a:spcBef>
                <a:spcPts val="0"/>
              </a:spcBef>
              <a:spcAft>
                <a:spcPts val="0"/>
              </a:spcAft>
              <a:buSzPts val="6299"/>
              <a:buChar char="●"/>
              <a:defRPr sz="6299"/>
            </a:lvl4pPr>
            <a:lvl5pPr marL="2286000" lvl="4" indent="-628599">
              <a:spcBef>
                <a:spcPts val="0"/>
              </a:spcBef>
              <a:spcAft>
                <a:spcPts val="0"/>
              </a:spcAft>
              <a:buSzPts val="6299"/>
              <a:buChar char="○"/>
              <a:defRPr sz="6299"/>
            </a:lvl5pPr>
            <a:lvl6pPr marL="2743200" lvl="5" indent="-628599">
              <a:spcBef>
                <a:spcPts val="0"/>
              </a:spcBef>
              <a:spcAft>
                <a:spcPts val="0"/>
              </a:spcAft>
              <a:buSzPts val="6299"/>
              <a:buChar char="■"/>
              <a:defRPr sz="6299"/>
            </a:lvl6pPr>
            <a:lvl7pPr marL="3200400" lvl="6" indent="-628599">
              <a:spcBef>
                <a:spcPts val="0"/>
              </a:spcBef>
              <a:spcAft>
                <a:spcPts val="0"/>
              </a:spcAft>
              <a:buSzPts val="6299"/>
              <a:buChar char="●"/>
              <a:defRPr sz="6299"/>
            </a:lvl7pPr>
            <a:lvl8pPr marL="3657600" lvl="7" indent="-628599">
              <a:spcBef>
                <a:spcPts val="0"/>
              </a:spcBef>
              <a:spcAft>
                <a:spcPts val="0"/>
              </a:spcAft>
              <a:buSzPts val="6299"/>
              <a:buChar char="○"/>
              <a:defRPr sz="6299"/>
            </a:lvl8pPr>
            <a:lvl9pPr marL="4114800" lvl="8" indent="-628600">
              <a:spcBef>
                <a:spcPts val="0"/>
              </a:spcBef>
              <a:spcAft>
                <a:spcPts val="0"/>
              </a:spcAft>
              <a:buSzPts val="6299"/>
              <a:buChar char="■"/>
              <a:defRPr sz="6299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</p:spPr>
        <p:txBody>
          <a:bodyPr spcFirstLastPara="1" wrap="square" lIns="479925" tIns="479925" rIns="479925" bIns="479925" anchor="ctr" anchorCtr="0">
            <a:normAutofit/>
          </a:bodyPr>
          <a:lstStyle>
            <a:lvl1pPr lvl="0">
              <a:buNone/>
              <a:defRPr sz="5249"/>
            </a:lvl1pPr>
            <a:lvl2pPr lvl="1">
              <a:buNone/>
              <a:defRPr sz="5249"/>
            </a:lvl2pPr>
            <a:lvl3pPr lvl="2">
              <a:buNone/>
              <a:defRPr sz="5249"/>
            </a:lvl3pPr>
            <a:lvl4pPr lvl="3">
              <a:buNone/>
              <a:defRPr sz="5249"/>
            </a:lvl4pPr>
            <a:lvl5pPr lvl="4">
              <a:buNone/>
              <a:defRPr sz="5249"/>
            </a:lvl5pPr>
            <a:lvl6pPr lvl="5">
              <a:buNone/>
              <a:defRPr sz="5249"/>
            </a:lvl6pPr>
            <a:lvl7pPr lvl="6">
              <a:buNone/>
              <a:defRPr sz="5249"/>
            </a:lvl7pPr>
            <a:lvl8pPr lvl="7">
              <a:buNone/>
              <a:defRPr sz="5249"/>
            </a:lvl8pPr>
            <a:lvl9pPr lvl="8">
              <a:buNone/>
              <a:defRPr sz="5249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1104449" y="3737743"/>
            <a:ext cx="30191100" cy="4809900"/>
          </a:xfrm>
          <a:prstGeom prst="rect">
            <a:avLst/>
          </a:prstGeom>
        </p:spPr>
        <p:txBody>
          <a:bodyPr spcFirstLastPara="1" wrap="square" lIns="479925" tIns="479925" rIns="479925" bIns="4799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1pPr>
            <a:lvl2pPr lvl="1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2pPr>
            <a:lvl3pPr lvl="2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3pPr>
            <a:lvl4pPr lvl="3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4pPr>
            <a:lvl5pPr lvl="4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5pPr>
            <a:lvl6pPr lvl="5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6pPr>
            <a:lvl7pPr lvl="6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7pPr>
            <a:lvl8pPr lvl="7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8pPr>
            <a:lvl9pPr lvl="8">
              <a:spcBef>
                <a:spcPts val="0"/>
              </a:spcBef>
              <a:spcAft>
                <a:spcPts val="0"/>
              </a:spcAft>
              <a:buSzPts val="14698"/>
              <a:buNone/>
              <a:defRPr sz="14698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</p:spPr>
        <p:txBody>
          <a:bodyPr spcFirstLastPara="1" wrap="square" lIns="479925" tIns="479925" rIns="479925" bIns="479925" anchor="ctr" anchorCtr="0">
            <a:normAutofit/>
          </a:bodyPr>
          <a:lstStyle>
            <a:lvl1pPr lvl="0">
              <a:buNone/>
              <a:defRPr sz="5249"/>
            </a:lvl1pPr>
            <a:lvl2pPr lvl="1">
              <a:buNone/>
              <a:defRPr sz="5249"/>
            </a:lvl2pPr>
            <a:lvl3pPr lvl="2">
              <a:buNone/>
              <a:defRPr sz="5249"/>
            </a:lvl3pPr>
            <a:lvl4pPr lvl="3">
              <a:buNone/>
              <a:defRPr sz="5249"/>
            </a:lvl4pPr>
            <a:lvl5pPr lvl="4">
              <a:buNone/>
              <a:defRPr sz="5249"/>
            </a:lvl5pPr>
            <a:lvl6pPr lvl="5">
              <a:buNone/>
              <a:defRPr sz="5249"/>
            </a:lvl6pPr>
            <a:lvl7pPr lvl="6">
              <a:buNone/>
              <a:defRPr sz="5249"/>
            </a:lvl7pPr>
            <a:lvl8pPr lvl="7">
              <a:buNone/>
              <a:defRPr sz="5249"/>
            </a:lvl8pPr>
            <a:lvl9pPr lvl="8">
              <a:buNone/>
              <a:defRPr sz="5249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104449" y="4666457"/>
            <a:ext cx="9949500" cy="6347100"/>
          </a:xfrm>
          <a:prstGeom prst="rect">
            <a:avLst/>
          </a:prstGeom>
        </p:spPr>
        <p:txBody>
          <a:bodyPr spcFirstLastPara="1" wrap="square" lIns="479925" tIns="479925" rIns="479925" bIns="4799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598"/>
              <a:buNone/>
              <a:defRPr sz="12598"/>
            </a:lvl1pPr>
            <a:lvl2pPr lvl="1">
              <a:spcBef>
                <a:spcPts val="0"/>
              </a:spcBef>
              <a:spcAft>
                <a:spcPts val="0"/>
              </a:spcAft>
              <a:buSzPts val="12598"/>
              <a:buNone/>
              <a:defRPr sz="12598"/>
            </a:lvl2pPr>
            <a:lvl3pPr lvl="2">
              <a:spcBef>
                <a:spcPts val="0"/>
              </a:spcBef>
              <a:spcAft>
                <a:spcPts val="0"/>
              </a:spcAft>
              <a:buSzPts val="12598"/>
              <a:buNone/>
              <a:defRPr sz="12598"/>
            </a:lvl3pPr>
            <a:lvl4pPr lvl="3">
              <a:spcBef>
                <a:spcPts val="0"/>
              </a:spcBef>
              <a:spcAft>
                <a:spcPts val="0"/>
              </a:spcAft>
              <a:buSzPts val="12598"/>
              <a:buNone/>
              <a:defRPr sz="12598"/>
            </a:lvl4pPr>
            <a:lvl5pPr lvl="4">
              <a:spcBef>
                <a:spcPts val="0"/>
              </a:spcBef>
              <a:spcAft>
                <a:spcPts val="0"/>
              </a:spcAft>
              <a:buSzPts val="12598"/>
              <a:buNone/>
              <a:defRPr sz="12598"/>
            </a:lvl5pPr>
            <a:lvl6pPr lvl="5">
              <a:spcBef>
                <a:spcPts val="0"/>
              </a:spcBef>
              <a:spcAft>
                <a:spcPts val="0"/>
              </a:spcAft>
              <a:buSzPts val="12598"/>
              <a:buNone/>
              <a:defRPr sz="12598"/>
            </a:lvl6pPr>
            <a:lvl7pPr lvl="6">
              <a:spcBef>
                <a:spcPts val="0"/>
              </a:spcBef>
              <a:spcAft>
                <a:spcPts val="0"/>
              </a:spcAft>
              <a:buSzPts val="12598"/>
              <a:buNone/>
              <a:defRPr sz="12598"/>
            </a:lvl7pPr>
            <a:lvl8pPr lvl="7">
              <a:spcBef>
                <a:spcPts val="0"/>
              </a:spcBef>
              <a:spcAft>
                <a:spcPts val="0"/>
              </a:spcAft>
              <a:buSzPts val="12598"/>
              <a:buNone/>
              <a:defRPr sz="12598"/>
            </a:lvl8pPr>
            <a:lvl9pPr lvl="8">
              <a:spcBef>
                <a:spcPts val="0"/>
              </a:spcBef>
              <a:spcAft>
                <a:spcPts val="0"/>
              </a:spcAft>
              <a:buSzPts val="12598"/>
              <a:buNone/>
              <a:defRPr sz="12598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104449" y="11671181"/>
            <a:ext cx="9949500" cy="26703600"/>
          </a:xfrm>
          <a:prstGeom prst="rect">
            <a:avLst/>
          </a:prstGeom>
        </p:spPr>
        <p:txBody>
          <a:bodyPr spcFirstLastPara="1" wrap="square" lIns="479925" tIns="479925" rIns="479925" bIns="479925" anchor="t" anchorCtr="0">
            <a:normAutofit/>
          </a:bodyPr>
          <a:lstStyle>
            <a:lvl1pPr marL="457200" lvl="0" indent="-628599">
              <a:spcBef>
                <a:spcPts val="0"/>
              </a:spcBef>
              <a:spcAft>
                <a:spcPts val="0"/>
              </a:spcAft>
              <a:buSzPts val="6299"/>
              <a:buChar char="●"/>
              <a:defRPr sz="6299"/>
            </a:lvl1pPr>
            <a:lvl2pPr marL="914400" lvl="1" indent="-628599">
              <a:spcBef>
                <a:spcPts val="0"/>
              </a:spcBef>
              <a:spcAft>
                <a:spcPts val="0"/>
              </a:spcAft>
              <a:buSzPts val="6299"/>
              <a:buChar char="○"/>
              <a:defRPr sz="6299"/>
            </a:lvl2pPr>
            <a:lvl3pPr marL="1371600" lvl="2" indent="-628599">
              <a:spcBef>
                <a:spcPts val="0"/>
              </a:spcBef>
              <a:spcAft>
                <a:spcPts val="0"/>
              </a:spcAft>
              <a:buSzPts val="6299"/>
              <a:buChar char="■"/>
              <a:defRPr sz="6299"/>
            </a:lvl3pPr>
            <a:lvl4pPr marL="1828800" lvl="3" indent="-628599">
              <a:spcBef>
                <a:spcPts val="0"/>
              </a:spcBef>
              <a:spcAft>
                <a:spcPts val="0"/>
              </a:spcAft>
              <a:buSzPts val="6299"/>
              <a:buChar char="●"/>
              <a:defRPr sz="6299"/>
            </a:lvl4pPr>
            <a:lvl5pPr marL="2286000" lvl="4" indent="-628599">
              <a:spcBef>
                <a:spcPts val="0"/>
              </a:spcBef>
              <a:spcAft>
                <a:spcPts val="0"/>
              </a:spcAft>
              <a:buSzPts val="6299"/>
              <a:buChar char="○"/>
              <a:defRPr sz="6299"/>
            </a:lvl5pPr>
            <a:lvl6pPr marL="2743200" lvl="5" indent="-628599">
              <a:spcBef>
                <a:spcPts val="0"/>
              </a:spcBef>
              <a:spcAft>
                <a:spcPts val="0"/>
              </a:spcAft>
              <a:buSzPts val="6299"/>
              <a:buChar char="■"/>
              <a:defRPr sz="6299"/>
            </a:lvl6pPr>
            <a:lvl7pPr marL="3200400" lvl="6" indent="-628599">
              <a:spcBef>
                <a:spcPts val="0"/>
              </a:spcBef>
              <a:spcAft>
                <a:spcPts val="0"/>
              </a:spcAft>
              <a:buSzPts val="6299"/>
              <a:buChar char="●"/>
              <a:defRPr sz="6299"/>
            </a:lvl7pPr>
            <a:lvl8pPr marL="3657600" lvl="7" indent="-628599">
              <a:spcBef>
                <a:spcPts val="0"/>
              </a:spcBef>
              <a:spcAft>
                <a:spcPts val="0"/>
              </a:spcAft>
              <a:buSzPts val="6299"/>
              <a:buChar char="○"/>
              <a:defRPr sz="6299"/>
            </a:lvl8pPr>
            <a:lvl9pPr marL="4114800" lvl="8" indent="-628600">
              <a:spcBef>
                <a:spcPts val="0"/>
              </a:spcBef>
              <a:spcAft>
                <a:spcPts val="0"/>
              </a:spcAft>
              <a:buSzPts val="6299"/>
              <a:buChar char="■"/>
              <a:defRPr sz="6299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</p:spPr>
        <p:txBody>
          <a:bodyPr spcFirstLastPara="1" wrap="square" lIns="479925" tIns="479925" rIns="479925" bIns="479925" anchor="ctr" anchorCtr="0">
            <a:normAutofit/>
          </a:bodyPr>
          <a:lstStyle>
            <a:lvl1pPr lvl="0">
              <a:buNone/>
              <a:defRPr sz="5249"/>
            </a:lvl1pPr>
            <a:lvl2pPr lvl="1">
              <a:buNone/>
              <a:defRPr sz="5249"/>
            </a:lvl2pPr>
            <a:lvl3pPr lvl="2">
              <a:buNone/>
              <a:defRPr sz="5249"/>
            </a:lvl3pPr>
            <a:lvl4pPr lvl="3">
              <a:buNone/>
              <a:defRPr sz="5249"/>
            </a:lvl4pPr>
            <a:lvl5pPr lvl="4">
              <a:buNone/>
              <a:defRPr sz="5249"/>
            </a:lvl5pPr>
            <a:lvl6pPr lvl="5">
              <a:buNone/>
              <a:defRPr sz="5249"/>
            </a:lvl6pPr>
            <a:lvl7pPr lvl="6">
              <a:buNone/>
              <a:defRPr sz="5249"/>
            </a:lvl7pPr>
            <a:lvl8pPr lvl="7">
              <a:buNone/>
              <a:defRPr sz="5249"/>
            </a:lvl8pPr>
            <a:lvl9pPr lvl="8">
              <a:buNone/>
              <a:defRPr sz="5249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1737106" y="3780787"/>
            <a:ext cx="22563000" cy="34358400"/>
          </a:xfrm>
          <a:prstGeom prst="rect">
            <a:avLst/>
          </a:prstGeom>
        </p:spPr>
        <p:txBody>
          <a:bodyPr spcFirstLastPara="1" wrap="square" lIns="479925" tIns="479925" rIns="479925" bIns="4799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197"/>
              <a:buNone/>
              <a:defRPr sz="25196"/>
            </a:lvl1pPr>
            <a:lvl2pPr lvl="1">
              <a:spcBef>
                <a:spcPts val="0"/>
              </a:spcBef>
              <a:spcAft>
                <a:spcPts val="0"/>
              </a:spcAft>
              <a:buSzPts val="25197"/>
              <a:buNone/>
              <a:defRPr sz="25196"/>
            </a:lvl2pPr>
            <a:lvl3pPr lvl="2">
              <a:spcBef>
                <a:spcPts val="0"/>
              </a:spcBef>
              <a:spcAft>
                <a:spcPts val="0"/>
              </a:spcAft>
              <a:buSzPts val="25197"/>
              <a:buNone/>
              <a:defRPr sz="25196"/>
            </a:lvl3pPr>
            <a:lvl4pPr lvl="3">
              <a:spcBef>
                <a:spcPts val="0"/>
              </a:spcBef>
              <a:spcAft>
                <a:spcPts val="0"/>
              </a:spcAft>
              <a:buSzPts val="25197"/>
              <a:buNone/>
              <a:defRPr sz="25196"/>
            </a:lvl4pPr>
            <a:lvl5pPr lvl="4">
              <a:spcBef>
                <a:spcPts val="0"/>
              </a:spcBef>
              <a:spcAft>
                <a:spcPts val="0"/>
              </a:spcAft>
              <a:buSzPts val="25197"/>
              <a:buNone/>
              <a:defRPr sz="25196"/>
            </a:lvl5pPr>
            <a:lvl6pPr lvl="5">
              <a:spcBef>
                <a:spcPts val="0"/>
              </a:spcBef>
              <a:spcAft>
                <a:spcPts val="0"/>
              </a:spcAft>
              <a:buSzPts val="25197"/>
              <a:buNone/>
              <a:defRPr sz="25196"/>
            </a:lvl6pPr>
            <a:lvl7pPr lvl="6">
              <a:spcBef>
                <a:spcPts val="0"/>
              </a:spcBef>
              <a:spcAft>
                <a:spcPts val="0"/>
              </a:spcAft>
              <a:buSzPts val="25197"/>
              <a:buNone/>
              <a:defRPr sz="25196"/>
            </a:lvl7pPr>
            <a:lvl8pPr lvl="7">
              <a:spcBef>
                <a:spcPts val="0"/>
              </a:spcBef>
              <a:spcAft>
                <a:spcPts val="0"/>
              </a:spcAft>
              <a:buSzPts val="25197"/>
              <a:buNone/>
              <a:defRPr sz="25196"/>
            </a:lvl8pPr>
            <a:lvl9pPr lvl="8">
              <a:spcBef>
                <a:spcPts val="0"/>
              </a:spcBef>
              <a:spcAft>
                <a:spcPts val="0"/>
              </a:spcAft>
              <a:buSzPts val="25197"/>
              <a:buNone/>
              <a:defRPr sz="25196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</p:spPr>
        <p:txBody>
          <a:bodyPr spcFirstLastPara="1" wrap="square" lIns="479925" tIns="479925" rIns="479925" bIns="479925" anchor="ctr" anchorCtr="0">
            <a:normAutofit/>
          </a:bodyPr>
          <a:lstStyle>
            <a:lvl1pPr lvl="0">
              <a:buNone/>
              <a:defRPr sz="5249"/>
            </a:lvl1pPr>
            <a:lvl2pPr lvl="1">
              <a:buNone/>
              <a:defRPr sz="5249"/>
            </a:lvl2pPr>
            <a:lvl3pPr lvl="2">
              <a:buNone/>
              <a:defRPr sz="5249"/>
            </a:lvl3pPr>
            <a:lvl4pPr lvl="3">
              <a:buNone/>
              <a:defRPr sz="5249"/>
            </a:lvl4pPr>
            <a:lvl5pPr lvl="4">
              <a:buNone/>
              <a:defRPr sz="5249"/>
            </a:lvl5pPr>
            <a:lvl6pPr lvl="5">
              <a:buNone/>
              <a:defRPr sz="5249"/>
            </a:lvl6pPr>
            <a:lvl7pPr lvl="6">
              <a:buNone/>
              <a:defRPr sz="5249"/>
            </a:lvl7pPr>
            <a:lvl8pPr lvl="7">
              <a:buNone/>
              <a:defRPr sz="5249"/>
            </a:lvl8pPr>
            <a:lvl9pPr lvl="8">
              <a:buNone/>
              <a:defRPr sz="5249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6200000" y="-1050"/>
            <a:ext cx="16200000" cy="4320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79925" tIns="479925" rIns="479925" bIns="4799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940748" y="10357375"/>
            <a:ext cx="14333400" cy="12449700"/>
          </a:xfrm>
          <a:prstGeom prst="rect">
            <a:avLst/>
          </a:prstGeom>
        </p:spPr>
        <p:txBody>
          <a:bodyPr spcFirstLastPara="1" wrap="square" lIns="479925" tIns="479925" rIns="479925" bIns="4799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047"/>
              <a:buNone/>
              <a:defRPr sz="22047"/>
            </a:lvl1pPr>
            <a:lvl2pPr lvl="1" algn="ctr">
              <a:spcBef>
                <a:spcPts val="0"/>
              </a:spcBef>
              <a:spcAft>
                <a:spcPts val="0"/>
              </a:spcAft>
              <a:buSzPts val="22047"/>
              <a:buNone/>
              <a:defRPr sz="22047"/>
            </a:lvl2pPr>
            <a:lvl3pPr lvl="2" algn="ctr">
              <a:spcBef>
                <a:spcPts val="0"/>
              </a:spcBef>
              <a:spcAft>
                <a:spcPts val="0"/>
              </a:spcAft>
              <a:buSzPts val="22047"/>
              <a:buNone/>
              <a:defRPr sz="22047"/>
            </a:lvl3pPr>
            <a:lvl4pPr lvl="3" algn="ctr">
              <a:spcBef>
                <a:spcPts val="0"/>
              </a:spcBef>
              <a:spcAft>
                <a:spcPts val="0"/>
              </a:spcAft>
              <a:buSzPts val="22047"/>
              <a:buNone/>
              <a:defRPr sz="22047"/>
            </a:lvl4pPr>
            <a:lvl5pPr lvl="4" algn="ctr">
              <a:spcBef>
                <a:spcPts val="0"/>
              </a:spcBef>
              <a:spcAft>
                <a:spcPts val="0"/>
              </a:spcAft>
              <a:buSzPts val="22047"/>
              <a:buNone/>
              <a:defRPr sz="22047"/>
            </a:lvl5pPr>
            <a:lvl6pPr lvl="5" algn="ctr">
              <a:spcBef>
                <a:spcPts val="0"/>
              </a:spcBef>
              <a:spcAft>
                <a:spcPts val="0"/>
              </a:spcAft>
              <a:buSzPts val="22047"/>
              <a:buNone/>
              <a:defRPr sz="22047"/>
            </a:lvl6pPr>
            <a:lvl7pPr lvl="6" algn="ctr">
              <a:spcBef>
                <a:spcPts val="0"/>
              </a:spcBef>
              <a:spcAft>
                <a:spcPts val="0"/>
              </a:spcAft>
              <a:buSzPts val="22047"/>
              <a:buNone/>
              <a:defRPr sz="22047"/>
            </a:lvl7pPr>
            <a:lvl8pPr lvl="7" algn="ctr">
              <a:spcBef>
                <a:spcPts val="0"/>
              </a:spcBef>
              <a:spcAft>
                <a:spcPts val="0"/>
              </a:spcAft>
              <a:buSzPts val="22047"/>
              <a:buNone/>
              <a:defRPr sz="22047"/>
            </a:lvl8pPr>
            <a:lvl9pPr lvl="8" algn="ctr">
              <a:spcBef>
                <a:spcPts val="0"/>
              </a:spcBef>
              <a:spcAft>
                <a:spcPts val="0"/>
              </a:spcAft>
              <a:buSzPts val="22047"/>
              <a:buNone/>
              <a:defRPr sz="22047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940748" y="23542887"/>
            <a:ext cx="14333400" cy="10373700"/>
          </a:xfrm>
          <a:prstGeom prst="rect">
            <a:avLst/>
          </a:prstGeom>
        </p:spPr>
        <p:txBody>
          <a:bodyPr spcFirstLastPara="1" wrap="square" lIns="479925" tIns="479925" rIns="479925" bIns="4799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24"/>
              <a:buNone/>
              <a:defRPr sz="1102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24"/>
              <a:buNone/>
              <a:defRPr sz="1102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24"/>
              <a:buNone/>
              <a:defRPr sz="1102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24"/>
              <a:buNone/>
              <a:defRPr sz="1102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24"/>
              <a:buNone/>
              <a:defRPr sz="1102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24"/>
              <a:buNone/>
              <a:defRPr sz="1102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24"/>
              <a:buNone/>
              <a:defRPr sz="1102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24"/>
              <a:buNone/>
              <a:defRPr sz="1102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24"/>
              <a:buNone/>
              <a:defRPr sz="11023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7502165" y="6081470"/>
            <a:ext cx="13595700" cy="31034700"/>
          </a:xfrm>
          <a:prstGeom prst="rect">
            <a:avLst/>
          </a:prstGeom>
        </p:spPr>
        <p:txBody>
          <a:bodyPr spcFirstLastPara="1" wrap="square" lIns="479925" tIns="479925" rIns="479925" bIns="479925" anchor="ctr" anchorCtr="0">
            <a:normAutofit/>
          </a:bodyPr>
          <a:lstStyle>
            <a:lvl1pPr marL="457200" lvl="0" indent="-828600">
              <a:spcBef>
                <a:spcPts val="0"/>
              </a:spcBef>
              <a:spcAft>
                <a:spcPts val="0"/>
              </a:spcAft>
              <a:buSzPts val="9449"/>
              <a:buChar char="●"/>
              <a:defRPr sz="9448"/>
            </a:lvl1pPr>
            <a:lvl2pPr marL="914400" lvl="1" indent="-695266">
              <a:spcBef>
                <a:spcPts val="0"/>
              </a:spcBef>
              <a:spcAft>
                <a:spcPts val="0"/>
              </a:spcAft>
              <a:buSzPts val="7349"/>
              <a:buChar char="○"/>
              <a:defRPr sz="7349"/>
            </a:lvl2pPr>
            <a:lvl3pPr marL="1371600" lvl="2" indent="-695266">
              <a:spcBef>
                <a:spcPts val="0"/>
              </a:spcBef>
              <a:spcAft>
                <a:spcPts val="0"/>
              </a:spcAft>
              <a:buSzPts val="7349"/>
              <a:buChar char="■"/>
              <a:defRPr sz="7349"/>
            </a:lvl3pPr>
            <a:lvl4pPr marL="1828800" lvl="3" indent="-695266">
              <a:spcBef>
                <a:spcPts val="0"/>
              </a:spcBef>
              <a:spcAft>
                <a:spcPts val="0"/>
              </a:spcAft>
              <a:buSzPts val="7349"/>
              <a:buChar char="●"/>
              <a:defRPr sz="7349"/>
            </a:lvl4pPr>
            <a:lvl5pPr marL="2286000" lvl="4" indent="-695266">
              <a:spcBef>
                <a:spcPts val="0"/>
              </a:spcBef>
              <a:spcAft>
                <a:spcPts val="0"/>
              </a:spcAft>
              <a:buSzPts val="7349"/>
              <a:buChar char="○"/>
              <a:defRPr sz="7349"/>
            </a:lvl5pPr>
            <a:lvl6pPr marL="2743200" lvl="5" indent="-695266">
              <a:spcBef>
                <a:spcPts val="0"/>
              </a:spcBef>
              <a:spcAft>
                <a:spcPts val="0"/>
              </a:spcAft>
              <a:buSzPts val="7349"/>
              <a:buChar char="■"/>
              <a:defRPr sz="7349"/>
            </a:lvl6pPr>
            <a:lvl7pPr marL="3200400" lvl="6" indent="-695266">
              <a:spcBef>
                <a:spcPts val="0"/>
              </a:spcBef>
              <a:spcAft>
                <a:spcPts val="0"/>
              </a:spcAft>
              <a:buSzPts val="7349"/>
              <a:buChar char="●"/>
              <a:defRPr sz="7349"/>
            </a:lvl7pPr>
            <a:lvl8pPr marL="3657600" lvl="7" indent="-695266">
              <a:spcBef>
                <a:spcPts val="0"/>
              </a:spcBef>
              <a:spcAft>
                <a:spcPts val="0"/>
              </a:spcAft>
              <a:buSzPts val="7349"/>
              <a:buChar char="○"/>
              <a:defRPr sz="7349"/>
            </a:lvl8pPr>
            <a:lvl9pPr marL="4114800" lvl="8" indent="-695266">
              <a:spcBef>
                <a:spcPts val="0"/>
              </a:spcBef>
              <a:spcAft>
                <a:spcPts val="0"/>
              </a:spcAft>
              <a:buSzPts val="7349"/>
              <a:buChar char="■"/>
              <a:defRPr sz="7349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</p:spPr>
        <p:txBody>
          <a:bodyPr spcFirstLastPara="1" wrap="square" lIns="479925" tIns="479925" rIns="479925" bIns="479925" anchor="ctr" anchorCtr="0">
            <a:normAutofit/>
          </a:bodyPr>
          <a:lstStyle>
            <a:lvl1pPr lvl="0">
              <a:buNone/>
              <a:defRPr sz="5249"/>
            </a:lvl1pPr>
            <a:lvl2pPr lvl="1">
              <a:buNone/>
              <a:defRPr sz="5249"/>
            </a:lvl2pPr>
            <a:lvl3pPr lvl="2">
              <a:buNone/>
              <a:defRPr sz="5249"/>
            </a:lvl3pPr>
            <a:lvl4pPr lvl="3">
              <a:buNone/>
              <a:defRPr sz="5249"/>
            </a:lvl4pPr>
            <a:lvl5pPr lvl="4">
              <a:buNone/>
              <a:defRPr sz="5249"/>
            </a:lvl5pPr>
            <a:lvl6pPr lvl="5">
              <a:buNone/>
              <a:defRPr sz="5249"/>
            </a:lvl6pPr>
            <a:lvl7pPr lvl="6">
              <a:buNone/>
              <a:defRPr sz="5249"/>
            </a:lvl7pPr>
            <a:lvl8pPr lvl="7">
              <a:buNone/>
              <a:defRPr sz="5249"/>
            </a:lvl8pPr>
            <a:lvl9pPr lvl="8">
              <a:buNone/>
              <a:defRPr sz="5249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1104449" y="35532388"/>
            <a:ext cx="21255600" cy="5082300"/>
          </a:xfrm>
          <a:prstGeom prst="rect">
            <a:avLst/>
          </a:prstGeom>
        </p:spPr>
        <p:txBody>
          <a:bodyPr spcFirstLastPara="1" wrap="square" lIns="479925" tIns="479925" rIns="479925" bIns="4799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49"/>
              <a:buNone/>
              <a:defRPr sz="9448"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</p:spPr>
        <p:txBody>
          <a:bodyPr spcFirstLastPara="1" wrap="square" lIns="479925" tIns="479925" rIns="479925" bIns="479925" anchor="ctr" anchorCtr="0">
            <a:normAutofit/>
          </a:bodyPr>
          <a:lstStyle>
            <a:lvl1pPr lvl="0">
              <a:buNone/>
              <a:defRPr sz="5249"/>
            </a:lvl1pPr>
            <a:lvl2pPr lvl="1">
              <a:buNone/>
              <a:defRPr sz="5249"/>
            </a:lvl2pPr>
            <a:lvl3pPr lvl="2">
              <a:buNone/>
              <a:defRPr sz="5249"/>
            </a:lvl3pPr>
            <a:lvl4pPr lvl="3">
              <a:buNone/>
              <a:defRPr sz="5249"/>
            </a:lvl4pPr>
            <a:lvl5pPr lvl="4">
              <a:buNone/>
              <a:defRPr sz="5249"/>
            </a:lvl5pPr>
            <a:lvl6pPr lvl="5">
              <a:buNone/>
              <a:defRPr sz="5249"/>
            </a:lvl6pPr>
            <a:lvl7pPr lvl="6">
              <a:buNone/>
              <a:defRPr sz="5249"/>
            </a:lvl7pPr>
            <a:lvl8pPr lvl="7">
              <a:buNone/>
              <a:defRPr sz="5249"/>
            </a:lvl8pPr>
            <a:lvl9pPr lvl="8">
              <a:buNone/>
              <a:defRPr sz="5249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04449" y="3737743"/>
            <a:ext cx="30191100" cy="48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698"/>
              <a:buNone/>
              <a:defRPr sz="14698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698"/>
              <a:buNone/>
              <a:defRPr sz="14698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698"/>
              <a:buNone/>
              <a:defRPr sz="14698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698"/>
              <a:buNone/>
              <a:defRPr sz="14698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698"/>
              <a:buNone/>
              <a:defRPr sz="14698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698"/>
              <a:buNone/>
              <a:defRPr sz="14698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698"/>
              <a:buNone/>
              <a:defRPr sz="14698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698"/>
              <a:buNone/>
              <a:defRPr sz="14698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698"/>
              <a:buNone/>
              <a:defRPr sz="14698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04449" y="9679580"/>
            <a:ext cx="30191100" cy="286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t" anchorCtr="0">
            <a:normAutofit/>
          </a:bodyPr>
          <a:lstStyle>
            <a:lvl1pPr marL="457200" lvl="0" indent="-8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449"/>
              <a:buChar char="●"/>
              <a:defRPr sz="9448">
                <a:solidFill>
                  <a:schemeClr val="dk2"/>
                </a:solidFill>
              </a:defRPr>
            </a:lvl1pPr>
            <a:lvl2pPr marL="914400" lvl="1" indent="-69526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349"/>
              <a:buChar char="○"/>
              <a:defRPr sz="7349">
                <a:solidFill>
                  <a:schemeClr val="dk2"/>
                </a:solidFill>
              </a:defRPr>
            </a:lvl2pPr>
            <a:lvl3pPr marL="1371600" lvl="2" indent="-69526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349"/>
              <a:buChar char="■"/>
              <a:defRPr sz="7349">
                <a:solidFill>
                  <a:schemeClr val="dk2"/>
                </a:solidFill>
              </a:defRPr>
            </a:lvl3pPr>
            <a:lvl4pPr marL="1828800" lvl="3" indent="-69526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349"/>
              <a:buChar char="●"/>
              <a:defRPr sz="7349">
                <a:solidFill>
                  <a:schemeClr val="dk2"/>
                </a:solidFill>
              </a:defRPr>
            </a:lvl4pPr>
            <a:lvl5pPr marL="2286000" lvl="4" indent="-69526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349"/>
              <a:buChar char="○"/>
              <a:defRPr sz="7349">
                <a:solidFill>
                  <a:schemeClr val="dk2"/>
                </a:solidFill>
              </a:defRPr>
            </a:lvl5pPr>
            <a:lvl6pPr marL="2743200" lvl="5" indent="-69526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349"/>
              <a:buChar char="■"/>
              <a:defRPr sz="7349">
                <a:solidFill>
                  <a:schemeClr val="dk2"/>
                </a:solidFill>
              </a:defRPr>
            </a:lvl6pPr>
            <a:lvl7pPr marL="3200400" lvl="6" indent="-69526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349"/>
              <a:buChar char="●"/>
              <a:defRPr sz="7349">
                <a:solidFill>
                  <a:schemeClr val="dk2"/>
                </a:solidFill>
              </a:defRPr>
            </a:lvl7pPr>
            <a:lvl8pPr marL="3657600" lvl="7" indent="-69526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349"/>
              <a:buChar char="○"/>
              <a:defRPr sz="7349">
                <a:solidFill>
                  <a:schemeClr val="dk2"/>
                </a:solidFill>
              </a:defRPr>
            </a:lvl8pPr>
            <a:lvl9pPr marL="4114800" lvl="8" indent="-69526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349"/>
              <a:buChar char="■"/>
              <a:defRPr sz="7349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9925" tIns="479925" rIns="479925" bIns="479925" anchor="ctr" anchorCtr="0">
            <a:normAutofit/>
          </a:bodyPr>
          <a:lstStyle>
            <a:lvl1pPr lvl="0" algn="r">
              <a:buNone/>
              <a:defRPr sz="5249">
                <a:solidFill>
                  <a:schemeClr val="dk2"/>
                </a:solidFill>
              </a:defRPr>
            </a:lvl1pPr>
            <a:lvl2pPr lvl="1" algn="r">
              <a:buNone/>
              <a:defRPr sz="5249">
                <a:solidFill>
                  <a:schemeClr val="dk2"/>
                </a:solidFill>
              </a:defRPr>
            </a:lvl2pPr>
            <a:lvl3pPr lvl="2" algn="r">
              <a:buNone/>
              <a:defRPr sz="5249">
                <a:solidFill>
                  <a:schemeClr val="dk2"/>
                </a:solidFill>
              </a:defRPr>
            </a:lvl3pPr>
            <a:lvl4pPr lvl="3" algn="r">
              <a:buNone/>
              <a:defRPr sz="5249">
                <a:solidFill>
                  <a:schemeClr val="dk2"/>
                </a:solidFill>
              </a:defRPr>
            </a:lvl4pPr>
            <a:lvl5pPr lvl="4" algn="r">
              <a:buNone/>
              <a:defRPr sz="5249">
                <a:solidFill>
                  <a:schemeClr val="dk2"/>
                </a:solidFill>
              </a:defRPr>
            </a:lvl5pPr>
            <a:lvl6pPr lvl="5" algn="r">
              <a:buNone/>
              <a:defRPr sz="5249">
                <a:solidFill>
                  <a:schemeClr val="dk2"/>
                </a:solidFill>
              </a:defRPr>
            </a:lvl6pPr>
            <a:lvl7pPr lvl="6" algn="r">
              <a:buNone/>
              <a:defRPr sz="5249">
                <a:solidFill>
                  <a:schemeClr val="dk2"/>
                </a:solidFill>
              </a:defRPr>
            </a:lvl7pPr>
            <a:lvl8pPr lvl="7" algn="r">
              <a:buNone/>
              <a:defRPr sz="5249">
                <a:solidFill>
                  <a:schemeClr val="dk2"/>
                </a:solidFill>
              </a:defRPr>
            </a:lvl8pPr>
            <a:lvl9pPr lvl="8" algn="r">
              <a:buNone/>
              <a:defRPr sz="5249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2" y="5634163"/>
            <a:ext cx="336177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00807" marR="99338" lvl="0" indent="0" algn="ctr" rtl="0">
              <a:lnSpc>
                <a:spcPct val="104124"/>
              </a:lnSpc>
              <a:spcBef>
                <a:spcPts val="899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pt-BR" sz="6000" b="1">
                <a:solidFill>
                  <a:srgbClr val="3A716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EM CAIXA ALTA</a:t>
            </a:r>
            <a:endParaRPr sz="6000" b="0" i="0" u="none" strike="noStrike" cap="none">
              <a:solidFill>
                <a:srgbClr val="3A716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0" y="6557325"/>
            <a:ext cx="32400000" cy="3165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400" b="1" dirty="0"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pt-BR" sz="3400" dirty="0">
                <a:solidFill>
                  <a:srgbClr val="000000"/>
                </a:solidFill>
              </a:rPr>
              <a:t>¹Autor</a:t>
            </a:r>
            <a:r>
              <a:rPr lang="pt-BR" sz="3400" dirty="0"/>
              <a:t>, </a:t>
            </a:r>
            <a:r>
              <a:rPr lang="pt-BR" sz="3400" dirty="0">
                <a:solidFill>
                  <a:srgbClr val="000000"/>
                </a:solidFill>
              </a:rPr>
              <a:t>²Coautor</a:t>
            </a:r>
            <a:r>
              <a:rPr lang="pt-BR" sz="3400" dirty="0"/>
              <a:t>, </a:t>
            </a:r>
            <a:r>
              <a:rPr lang="pt-BR" sz="3400" dirty="0">
                <a:solidFill>
                  <a:srgbClr val="000000"/>
                </a:solidFill>
              </a:rPr>
              <a:t>³Coautor</a:t>
            </a:r>
            <a:r>
              <a:rPr lang="pt-BR" sz="3400" dirty="0"/>
              <a:t>, </a:t>
            </a:r>
            <a:r>
              <a:rPr lang="pt-BR" sz="3400" dirty="0">
                <a:solidFill>
                  <a:srgbClr val="000000"/>
                </a:solidFill>
              </a:rPr>
              <a:t>⁴Coautor</a:t>
            </a:r>
            <a:r>
              <a:rPr lang="pt-BR" sz="3400" dirty="0"/>
              <a:t>, </a:t>
            </a:r>
            <a:r>
              <a:rPr lang="pt-BR" sz="3400" dirty="0">
                <a:solidFill>
                  <a:srgbClr val="000000"/>
                </a:solidFill>
              </a:rPr>
              <a:t>⁵Coautor</a:t>
            </a:r>
            <a:r>
              <a:rPr lang="pt-BR" sz="3400" dirty="0"/>
              <a:t>, </a:t>
            </a:r>
            <a:r>
              <a:rPr lang="pt-BR" sz="3400" dirty="0">
                <a:solidFill>
                  <a:srgbClr val="000000"/>
                </a:solidFill>
              </a:rPr>
              <a:t>⁶Orientador (a)</a:t>
            </a:r>
            <a:endParaRPr sz="3400" dirty="0"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400" dirty="0"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4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400" dirty="0">
                <a:solidFill>
                  <a:schemeClr val="dk1"/>
                </a:solidFill>
              </a:rPr>
              <a:t>       ¹Titulação, Instituição, ²Titulação, Instituição, ³Titulação, Instituição, ⁴Titulação, Instituição, ⁵Titulação, Instituição, ⁶Titulação, Instituição.</a:t>
            </a:r>
            <a:endParaRPr sz="34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400" dirty="0">
              <a:solidFill>
                <a:srgbClr val="00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000" dirty="0">
              <a:solidFill>
                <a:srgbClr val="000000"/>
              </a:solidFill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900452" y="10755904"/>
            <a:ext cx="14617500" cy="948000"/>
          </a:xfrm>
          <a:prstGeom prst="roundRect">
            <a:avLst>
              <a:gd name="adj" fmla="val 36971"/>
            </a:avLst>
          </a:prstGeom>
          <a:solidFill>
            <a:srgbClr val="B6D7A8"/>
          </a:solidFill>
          <a:ln w="9525" cap="flat" cmpd="sng">
            <a:solidFill>
              <a:srgbClr val="065F9C"/>
            </a:solidFill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1370"/>
              </a:srgbClr>
            </a:outerShdw>
          </a:effectLst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400" b="1" i="0" u="none" strike="noStrike" cap="none">
                <a:solidFill>
                  <a:srgbClr val="171616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900492" y="11663914"/>
            <a:ext cx="14773200" cy="1009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lang="pt-BR" sz="5000">
                <a:solidFill>
                  <a:srgbClr val="000000"/>
                </a:solidFill>
              </a:rPr>
              <a:t>xxxxxxxxxxxxxxxxxxxxxxxxxxxxxx</a:t>
            </a:r>
            <a:endParaRPr sz="5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endParaRPr sz="5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endParaRPr sz="5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endParaRPr sz="5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endParaRPr sz="5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endParaRPr sz="5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endParaRPr sz="5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endParaRPr sz="5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939637" y="17702955"/>
            <a:ext cx="14617500" cy="948000"/>
          </a:xfrm>
          <a:prstGeom prst="roundRect">
            <a:avLst>
              <a:gd name="adj" fmla="val 36971"/>
            </a:avLst>
          </a:prstGeom>
          <a:solidFill>
            <a:srgbClr val="B6D7A8"/>
          </a:solidFill>
          <a:ln w="9525" cap="flat" cmpd="sng">
            <a:solidFill>
              <a:srgbClr val="065F9C"/>
            </a:solidFill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1370"/>
              </a:srgbClr>
            </a:outerShdw>
          </a:effectLst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400" b="1" i="0" u="none" strike="noStrike" cap="none">
                <a:solidFill>
                  <a:srgbClr val="171616"/>
                </a:solidFill>
                <a:latin typeface="Arial"/>
                <a:ea typeface="Arial"/>
                <a:cs typeface="Arial"/>
                <a:sym typeface="Arial"/>
              </a:rPr>
              <a:t>OBJETIVO</a:t>
            </a:r>
            <a:endParaRPr sz="5400" b="0" i="0" u="none" strike="noStrike" cap="none">
              <a:solidFill>
                <a:srgbClr val="17161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706074" y="19118803"/>
            <a:ext cx="14773200" cy="24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5659" lvl="0" indent="0" algn="just" rtl="0">
              <a:lnSpc>
                <a:spcPct val="150000"/>
              </a:lnSpc>
              <a:spcBef>
                <a:spcPts val="18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pt-BR" sz="5000">
                <a:solidFill>
                  <a:srgbClr val="000000"/>
                </a:solidFill>
              </a:rPr>
              <a:t>xxxxxxxxxxxxxxxxxxxxxxxxxxxxxxxxxxxxx</a:t>
            </a:r>
            <a:endParaRPr sz="5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endParaRPr sz="5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783927" y="25182824"/>
            <a:ext cx="14617500" cy="948000"/>
          </a:xfrm>
          <a:prstGeom prst="roundRect">
            <a:avLst>
              <a:gd name="adj" fmla="val 36971"/>
            </a:avLst>
          </a:prstGeom>
          <a:solidFill>
            <a:srgbClr val="B6D7A8"/>
          </a:solidFill>
          <a:ln w="9525" cap="flat" cmpd="sng">
            <a:solidFill>
              <a:srgbClr val="065F9C"/>
            </a:solidFill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1370"/>
              </a:srgbClr>
            </a:outerShdw>
          </a:effectLst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400" b="1" i="0" u="none" strike="noStrike" cap="none">
                <a:solidFill>
                  <a:srgbClr val="171616"/>
                </a:solidFill>
                <a:latin typeface="Arial"/>
                <a:ea typeface="Arial"/>
                <a:cs typeface="Arial"/>
                <a:sym typeface="Arial"/>
              </a:rPr>
              <a:t>METODOLOGIA</a:t>
            </a:r>
            <a:endParaRPr sz="5400" b="0" i="0" u="none" strike="noStrike" cap="none">
              <a:solidFill>
                <a:srgbClr val="17161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16920709" y="10781817"/>
            <a:ext cx="14617500" cy="948000"/>
          </a:xfrm>
          <a:prstGeom prst="roundRect">
            <a:avLst>
              <a:gd name="adj" fmla="val 36971"/>
            </a:avLst>
          </a:prstGeom>
          <a:solidFill>
            <a:srgbClr val="B6D7A8"/>
          </a:solidFill>
          <a:ln w="9525" cap="flat" cmpd="sng">
            <a:solidFill>
              <a:srgbClr val="065F9C"/>
            </a:solidFill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1370"/>
              </a:srgbClr>
            </a:outerShdw>
          </a:effectLst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400" b="1" i="0" u="none" strike="noStrike" cap="none">
                <a:solidFill>
                  <a:srgbClr val="171616"/>
                </a:solidFill>
                <a:latin typeface="Arial"/>
                <a:ea typeface="Arial"/>
                <a:cs typeface="Arial"/>
                <a:sym typeface="Arial"/>
              </a:rPr>
              <a:t>RESULTADOS</a:t>
            </a:r>
            <a:endParaRPr sz="5400" b="0" i="0" u="none" strike="noStrike" cap="none">
              <a:solidFill>
                <a:srgbClr val="17161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16920709" y="12568899"/>
            <a:ext cx="14773200" cy="131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5659" lvl="0" indent="0" algn="just" rtl="0">
              <a:lnSpc>
                <a:spcPct val="150000"/>
              </a:lnSpc>
              <a:spcBef>
                <a:spcPts val="18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pt-BR" sz="5000">
                <a:solidFill>
                  <a:srgbClr val="000000"/>
                </a:solidFill>
              </a:rPr>
              <a:t>xxxxxxxxxxxxxxxxxxxxxxxxxxxxxxxxxxxxx</a:t>
            </a:r>
            <a:endParaRPr sz="5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endParaRPr sz="5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16920629" y="25182836"/>
            <a:ext cx="14617500" cy="948000"/>
          </a:xfrm>
          <a:prstGeom prst="roundRect">
            <a:avLst>
              <a:gd name="adj" fmla="val 36971"/>
            </a:avLst>
          </a:prstGeom>
          <a:solidFill>
            <a:srgbClr val="B6D7A8"/>
          </a:solidFill>
          <a:ln w="9525" cap="flat" cmpd="sng">
            <a:solidFill>
              <a:srgbClr val="065F9C"/>
            </a:solidFill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1370"/>
              </a:srgbClr>
            </a:outerShdw>
          </a:effectLst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400" b="1" i="0" u="none" strike="noStrike" cap="none">
                <a:solidFill>
                  <a:srgbClr val="171616"/>
                </a:solidFill>
                <a:latin typeface="Arial"/>
                <a:ea typeface="Arial"/>
                <a:cs typeface="Arial"/>
                <a:sym typeface="Arial"/>
              </a:rPr>
              <a:t>CONCLUSÃO</a:t>
            </a:r>
            <a:r>
              <a:rPr lang="pt-BR" sz="5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5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16920734" y="26763703"/>
            <a:ext cx="14773200" cy="47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5659" lvl="0" indent="0" algn="just" rtl="0">
              <a:lnSpc>
                <a:spcPct val="150000"/>
              </a:lnSpc>
              <a:spcBef>
                <a:spcPts val="18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pt-BR" sz="5000">
                <a:solidFill>
                  <a:srgbClr val="000000"/>
                </a:solidFill>
              </a:rPr>
              <a:t>xxxxxxxxxxxxxxxxxxxxxxxxxxxxxxxxxxxxx</a:t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16920637" y="32494784"/>
            <a:ext cx="14617500" cy="948000"/>
          </a:xfrm>
          <a:prstGeom prst="roundRect">
            <a:avLst>
              <a:gd name="adj" fmla="val 36971"/>
            </a:avLst>
          </a:prstGeom>
          <a:solidFill>
            <a:srgbClr val="B6D7A8"/>
          </a:solidFill>
          <a:ln w="9525" cap="flat" cmpd="sng">
            <a:solidFill>
              <a:srgbClr val="065F9C"/>
            </a:solidFill>
            <a:prstDash val="solid"/>
            <a:round/>
            <a:headEnd type="none" w="sm" len="sm"/>
            <a:tailEnd type="none" w="sm" len="sm"/>
          </a:ln>
          <a:effectLst>
            <a:outerShdw blurRad="44450" dist="27940" dir="5400000" algn="ctr">
              <a:srgbClr val="000000">
                <a:alpha val="31370"/>
              </a:srgbClr>
            </a:outerShdw>
          </a:effectLst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pt-BR" sz="5400" b="1" i="0" u="none" strike="noStrike" cap="none">
                <a:solidFill>
                  <a:srgbClr val="171616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endParaRPr sz="5400" b="0" i="0" u="none" strike="noStrike" cap="none">
              <a:solidFill>
                <a:srgbClr val="17161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16842774" y="33942645"/>
            <a:ext cx="14773200" cy="353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5659" lvl="0" indent="0" algn="just" rtl="0">
              <a:lnSpc>
                <a:spcPct val="150000"/>
              </a:lnSpc>
              <a:spcBef>
                <a:spcPts val="18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pt-BR" sz="5000">
                <a:solidFill>
                  <a:srgbClr val="000000"/>
                </a:solidFill>
              </a:rPr>
              <a:t>xxxxxxxxxxxxxxxxxxxxxxxxxxxxxxxxxxxxx</a:t>
            </a:r>
            <a:endParaRPr sz="3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783913" y="26605450"/>
            <a:ext cx="14617500" cy="22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5659" lvl="0" indent="0" algn="just" rtl="0">
              <a:lnSpc>
                <a:spcPct val="150000"/>
              </a:lnSpc>
              <a:spcBef>
                <a:spcPts val="18"/>
              </a:spcBef>
              <a:spcAft>
                <a:spcPts val="0"/>
              </a:spcAft>
              <a:buNone/>
            </a:pPr>
            <a:r>
              <a:rPr lang="pt-BR" sz="5000">
                <a:solidFill>
                  <a:srgbClr val="000000"/>
                </a:solidFill>
              </a:rPr>
              <a:t>xxxxxxxxxxxxxxxxxxxxxxxxxxxxxxxxxxxxx</a:t>
            </a:r>
            <a:endParaRPr sz="5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lang="pt-BR" sz="5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</a:t>
            </a:r>
            <a:endParaRPr sz="5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8" name="Google Shape;68;p13" title="cabeçalho.png"/>
          <p:cNvPicPr preferRelativeResize="0"/>
          <p:nvPr/>
        </p:nvPicPr>
        <p:blipFill rotWithShape="1">
          <a:blip r:embed="rId4">
            <a:alphaModFix/>
          </a:blip>
          <a:srcRect b="89746"/>
          <a:stretch/>
        </p:blipFill>
        <p:spPr>
          <a:xfrm>
            <a:off x="-35025" y="6"/>
            <a:ext cx="32470050" cy="470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3" title="rodapé.png"/>
          <p:cNvPicPr preferRelativeResize="0"/>
          <p:nvPr/>
        </p:nvPicPr>
        <p:blipFill rotWithShape="1">
          <a:blip r:embed="rId5">
            <a:alphaModFix/>
          </a:blip>
          <a:srcRect t="90296"/>
          <a:stretch/>
        </p:blipFill>
        <p:spPr>
          <a:xfrm>
            <a:off x="0" y="38785802"/>
            <a:ext cx="32400000" cy="444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Personalizar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Simple Light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Diego Marques</cp:lastModifiedBy>
  <cp:revision>1</cp:revision>
  <dcterms:modified xsi:type="dcterms:W3CDTF">2025-08-23T20:19:51Z</dcterms:modified>
</cp:coreProperties>
</file>